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BAC"/>
    <a:srgbClr val="572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3"/>
    <p:restoredTop sz="94740"/>
  </p:normalViewPr>
  <p:slideViewPr>
    <p:cSldViewPr snapToGrid="0" showGuides="1">
      <p:cViewPr varScale="1">
        <p:scale>
          <a:sx n="111" d="100"/>
          <a:sy n="111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BEA8BFE0-7436-77F1-F063-3FCFAA37C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7188" y="4860925"/>
            <a:ext cx="5972175" cy="13013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500" b="1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 err="1" smtClean="0"/>
              <a:t>Title</a:t>
            </a:r>
            <a:r>
              <a:rPr lang="es-ES" dirty="0" smtClean="0"/>
              <a:t> of </a:t>
            </a:r>
            <a:r>
              <a:rPr lang="es-ES" dirty="0" err="1" smtClean="0"/>
              <a:t>presentation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8229600" y="2751139"/>
            <a:ext cx="3625850" cy="100271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572A79"/>
                </a:solidFill>
                <a:latin typeface="Bebas Neue Pro" panose="020B0506020202050201"/>
              </a:defRPr>
            </a:lvl1pPr>
            <a:lvl2pPr marL="457200" indent="0">
              <a:buNone/>
              <a:defRPr b="1">
                <a:latin typeface="Bebas Neue Pro" panose="020B0506020202050201"/>
              </a:defRPr>
            </a:lvl2pPr>
            <a:lvl3pPr marL="914400" indent="0">
              <a:buNone/>
              <a:defRPr b="1">
                <a:latin typeface="Bebas Neue Pro" panose="020B0506020202050201"/>
              </a:defRPr>
            </a:lvl3pPr>
            <a:lvl4pPr marL="1371600" indent="0">
              <a:buNone/>
              <a:defRPr b="1">
                <a:latin typeface="Bebas Neue Pro" panose="020B0506020202050201"/>
              </a:defRPr>
            </a:lvl4pPr>
            <a:lvl5pPr marL="1828800" indent="0">
              <a:buNone/>
              <a:defRPr b="1">
                <a:latin typeface="Bebas Neue Pro" panose="020B0506020202050201"/>
              </a:defRPr>
            </a:lvl5pPr>
          </a:lstStyle>
          <a:p>
            <a:pPr lvl="0"/>
            <a:r>
              <a:rPr lang="es-ES" dirty="0" smtClean="0"/>
              <a:t>Meeting </a:t>
            </a:r>
            <a:r>
              <a:rPr lang="es-ES" dirty="0" err="1" smtClean="0"/>
              <a:t>title</a:t>
            </a:r>
            <a:endParaRPr lang="es-ES" dirty="0" smtClean="0"/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8221579" y="3737729"/>
            <a:ext cx="3625850" cy="63374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57BBAC"/>
                </a:solidFill>
                <a:latin typeface="Bebas Neue Pro" panose="020B0506020202050201"/>
              </a:defRPr>
            </a:lvl1pPr>
            <a:lvl2pPr marL="457200" indent="0">
              <a:buNone/>
              <a:defRPr b="1">
                <a:latin typeface="Bebas Neue Pro" panose="020B0506020202050201"/>
              </a:defRPr>
            </a:lvl2pPr>
            <a:lvl3pPr marL="914400" indent="0">
              <a:buNone/>
              <a:defRPr b="1">
                <a:latin typeface="Bebas Neue Pro" panose="020B0506020202050201"/>
              </a:defRPr>
            </a:lvl3pPr>
            <a:lvl4pPr marL="1371600" indent="0">
              <a:buNone/>
              <a:defRPr b="1">
                <a:latin typeface="Bebas Neue Pro" panose="020B0506020202050201"/>
              </a:defRPr>
            </a:lvl4pPr>
            <a:lvl5pPr marL="1828800" indent="0">
              <a:buNone/>
              <a:defRPr b="1">
                <a:latin typeface="Bebas Neue Pro" panose="020B0506020202050201"/>
              </a:defRPr>
            </a:lvl5pPr>
          </a:lstStyle>
          <a:p>
            <a:pPr lvl="0"/>
            <a:r>
              <a:rPr lang="es-ES" dirty="0" smtClean="0"/>
              <a:t>Date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2975811" y="5807241"/>
            <a:ext cx="1732547" cy="6015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5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5">
            <a:extLst>
              <a:ext uri="{FF2B5EF4-FFF2-40B4-BE49-F238E27FC236}">
                <a16:creationId xmlns="" xmlns:a16="http://schemas.microsoft.com/office/drawing/2014/main" id="{F28D9C46-C10E-69E3-6FC9-68DE6B42E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2466" y="347870"/>
            <a:ext cx="8308630" cy="864704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4000" b="1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 err="1" smtClean="0"/>
              <a:t>Title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55121"/>
            <a:ext cx="11697077" cy="402879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98475" y="6564313"/>
            <a:ext cx="7315200" cy="225786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Bebas Neue Pro" panose="020B0506020202050201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Bebas Neue Pro" panose="020B0506020202050201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Bebas Neue Pro" panose="020B0506020202050201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Bebas Neue Pro" panose="020B0506020202050201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Bebas Neue Pro" panose="020B0506020202050201"/>
              </a:defRPr>
            </a:lvl5pPr>
          </a:lstStyle>
          <a:p>
            <a:pPr lvl="0"/>
            <a:r>
              <a:rPr lang="es-ES" dirty="0" err="1" smtClean="0"/>
              <a:t>NeuroNanotech</a:t>
            </a:r>
            <a:r>
              <a:rPr lang="es-ES" dirty="0" smtClean="0"/>
              <a:t> meeting - dates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325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5">
            <a:extLst>
              <a:ext uri="{FF2B5EF4-FFF2-40B4-BE49-F238E27FC236}">
                <a16:creationId xmlns="" xmlns:a16="http://schemas.microsoft.com/office/drawing/2014/main" id="{6E889CB9-E712-6A75-E280-CEDD98D3B6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036" y="813927"/>
            <a:ext cx="8851116" cy="864704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8000" b="0" i="0">
                <a:solidFill>
                  <a:srgbClr val="572A79"/>
                </a:solidFill>
                <a:latin typeface="Bebas Neue Pro Light" panose="020B0306020202050201" pitchFamily="34" charset="77"/>
              </a:defRPr>
            </a:lvl1pPr>
          </a:lstStyle>
          <a:p>
            <a:pPr lvl="0"/>
            <a:r>
              <a:rPr lang="es-ES" dirty="0" err="1" smtClean="0"/>
              <a:t>Part</a:t>
            </a:r>
            <a:endParaRPr lang="es-ES" dirty="0"/>
          </a:p>
        </p:txBody>
      </p:sp>
      <p:sp>
        <p:nvSpPr>
          <p:cNvPr id="3" name="Marcador de texto 5">
            <a:extLst>
              <a:ext uri="{FF2B5EF4-FFF2-40B4-BE49-F238E27FC236}">
                <a16:creationId xmlns="" xmlns:a16="http://schemas.microsoft.com/office/drawing/2014/main" id="{AF6631DC-4B16-AAE1-C86E-F6FFE600EB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8338" y="2007704"/>
            <a:ext cx="3930323" cy="142129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 err="1" smtClean="0"/>
              <a:t>Part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26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152274" y="794084"/>
            <a:ext cx="1732547" cy="6015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58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B41D47F-6D51-A8BC-01CC-ABD7E214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2570071-3F18-1F4A-0BA5-640EEA57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30CF18-AC16-2081-1CA3-7C9D9315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FBA5-4350-2E48-A037-798F18C16602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9E8894-F359-DDA7-8D24-72B6A36FC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072EBC8-B859-D653-410B-E63ED0912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86AB-9999-DC4E-AB27-ABF0B7F4DF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4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56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8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755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Bebas Neue Pro</vt:lpstr>
      <vt:lpstr>Bebas Neue Pro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Elena</cp:lastModifiedBy>
  <cp:revision>9</cp:revision>
  <dcterms:created xsi:type="dcterms:W3CDTF">2025-01-20T10:29:36Z</dcterms:created>
  <dcterms:modified xsi:type="dcterms:W3CDTF">2026-02-17T11:47:24Z</dcterms:modified>
</cp:coreProperties>
</file>