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A79"/>
    <a:srgbClr val="57B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3"/>
    <p:restoredTop sz="94740"/>
  </p:normalViewPr>
  <p:slideViewPr>
    <p:cSldViewPr snapToGrid="0" showGuides="1">
      <p:cViewPr varScale="1">
        <p:scale>
          <a:sx n="116" d="100"/>
          <a:sy n="116" d="100"/>
        </p:scale>
        <p:origin x="216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EA8BFE0-7436-77F1-F063-3FCFAA37C5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7188" y="4860925"/>
            <a:ext cx="5972175" cy="13013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 b="1">
                <a:solidFill>
                  <a:srgbClr val="57BBAC"/>
                </a:solidFill>
                <a:latin typeface="Bebas Neue Pro" panose="020B0506020202050201" pitchFamily="34" charset="77"/>
              </a:defRPr>
            </a:lvl1pPr>
          </a:lstStyle>
          <a:p>
            <a:pPr lvl="0"/>
            <a:r>
              <a:rPr lang="es-ES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29855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F28D9C46-C10E-69E3-6FC9-68DE6B42E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2466" y="347870"/>
            <a:ext cx="8308630" cy="86470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1">
                <a:solidFill>
                  <a:srgbClr val="57BBAC"/>
                </a:solidFill>
                <a:latin typeface="Bebas Neue Pro" panose="020B0506020202050201" pitchFamily="34" charset="77"/>
              </a:defRPr>
            </a:lvl1pPr>
          </a:lstStyle>
          <a:p>
            <a:pPr lvl="0"/>
            <a:r>
              <a:rPr lang="es-ES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46325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6E889CB9-E712-6A75-E280-CEDD98D3B6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036" y="813927"/>
            <a:ext cx="8851116" cy="864704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8000" b="0" i="0">
                <a:solidFill>
                  <a:srgbClr val="572A79"/>
                </a:solidFill>
                <a:latin typeface="Bebas Neue Pro Light" panose="020B0306020202050201" pitchFamily="34" charset="77"/>
              </a:defRPr>
            </a:lvl1pPr>
          </a:lstStyle>
          <a:p>
            <a:pPr lvl="0"/>
            <a:r>
              <a:rPr lang="es-ES" dirty="0"/>
              <a:t>Parte x</a:t>
            </a:r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AF6631DC-4B16-AAE1-C86E-F6FFE600EB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8338" y="2007704"/>
            <a:ext cx="3930323" cy="142129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="0">
                <a:solidFill>
                  <a:srgbClr val="57BBAC"/>
                </a:solidFill>
                <a:latin typeface="Bebas Neue Pro" panose="020B0506020202050201" pitchFamily="34" charset="77"/>
              </a:defRPr>
            </a:lvl1pPr>
          </a:lstStyle>
          <a:p>
            <a:pPr lvl="0"/>
            <a:r>
              <a:rPr lang="es-ES" dirty="0"/>
              <a:t>Título de la parte</a:t>
            </a:r>
          </a:p>
        </p:txBody>
      </p:sp>
    </p:spTree>
    <p:extLst>
      <p:ext uri="{BB962C8B-B14F-4D97-AF65-F5344CB8AC3E}">
        <p14:creationId xmlns:p14="http://schemas.microsoft.com/office/powerpoint/2010/main" val="182826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5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41D47F-6D51-A8BC-01CC-ABD7E214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570071-3F18-1F4A-0BA5-640EEA57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30CF18-AC16-2081-1CA3-7C9D93155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7FBA5-4350-2E48-A037-798F18C16602}" type="datetimeFigureOut">
              <a:rPr lang="es-ES" smtClean="0"/>
              <a:t>21/1/25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E8894-F359-DDA7-8D24-72B6A36FC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2EBC8-B859-D653-410B-E63ED0912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86AB-9999-DC4E-AB27-ABF0B7F4DF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4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145012-5CB5-5D48-E21B-377183E6C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717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B26D54F-EDCE-5CB4-12AD-C3149D403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6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6B9A405-83E1-3411-DD77-B60508E04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14979-A181-F96B-B24D-70889A80B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29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2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Macintosh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Bebas Neue Pro</vt:lpstr>
      <vt:lpstr>Bebas Neue Pro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5</cp:revision>
  <dcterms:created xsi:type="dcterms:W3CDTF">2025-01-20T10:29:36Z</dcterms:created>
  <dcterms:modified xsi:type="dcterms:W3CDTF">2025-01-21T16:35:47Z</dcterms:modified>
</cp:coreProperties>
</file>